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sldIdLst>
    <p:sldId id="282" r:id="rId2"/>
    <p:sldId id="294" r:id="rId3"/>
    <p:sldId id="283" r:id="rId4"/>
    <p:sldId id="288" r:id="rId5"/>
    <p:sldId id="295" r:id="rId6"/>
    <p:sldId id="290" r:id="rId7"/>
    <p:sldId id="296" r:id="rId8"/>
    <p:sldId id="297" r:id="rId9"/>
    <p:sldId id="292" r:id="rId10"/>
    <p:sldId id="291" r:id="rId11"/>
  </p:sldIdLst>
  <p:sldSz cx="6858000" cy="5143500"/>
  <p:notesSz cx="6858000" cy="9144000"/>
  <p:defaultTextStyle>
    <a:defPPr>
      <a:defRPr lang="fr-FR"/>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16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3237" autoAdjust="0"/>
  </p:normalViewPr>
  <p:slideViewPr>
    <p:cSldViewPr>
      <p:cViewPr varScale="1">
        <p:scale>
          <a:sx n="66" d="100"/>
          <a:sy n="66" d="100"/>
        </p:scale>
        <p:origin x="3378" y="60"/>
      </p:cViewPr>
      <p:guideLst>
        <p:guide orient="horz" pos="1620"/>
        <p:guide pos="2160"/>
      </p:guideLst>
    </p:cSldViewPr>
  </p:slideViewPr>
  <p:notesTextViewPr>
    <p:cViewPr>
      <p:scale>
        <a:sx n="100" d="100"/>
        <a:sy n="100" d="100"/>
      </p:scale>
      <p:origin x="0" y="0"/>
    </p:cViewPr>
  </p:notesTextViewPr>
  <p:sorterViewPr>
    <p:cViewPr>
      <p:scale>
        <a:sx n="75" d="100"/>
        <a:sy n="75" d="100"/>
      </p:scale>
      <p:origin x="0" y="0"/>
    </p:cViewPr>
  </p:sorterViewPr>
  <p:notesViewPr>
    <p:cSldViewPr>
      <p:cViewPr>
        <p:scale>
          <a:sx n="75" d="100"/>
          <a:sy n="75" d="100"/>
        </p:scale>
        <p:origin x="-1404" y="7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fr-FR"/>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fr-FR"/>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501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fr-FR"/>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6CCF935-BEB9-4C0F-B162-B8A9E90DFFFF}"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C1D4E740-C2B9-46CF-85C6-FE5CDF19A855}" type="slidenum">
              <a:rPr lang="fr-FR"/>
              <a:pPr/>
              <a:t>1</a:t>
            </a:fld>
            <a:endParaRPr lang="fr-FR"/>
          </a:p>
        </p:txBody>
      </p:sp>
      <p:sp>
        <p:nvSpPr>
          <p:cNvPr id="13315" name="Rectangle 3"/>
          <p:cNvSpPr>
            <a:spLocks noGrp="1" noChangeArrowheads="1"/>
          </p:cNvSpPr>
          <p:nvPr>
            <p:ph type="body" idx="1"/>
          </p:nvPr>
        </p:nvSpPr>
        <p:spPr>
          <a:xfrm>
            <a:off x="692150" y="4572000"/>
            <a:ext cx="5486400" cy="4114800"/>
          </a:xfrm>
          <a:noFill/>
          <a:ln/>
        </p:spPr>
        <p:txBody>
          <a:bodyPr/>
          <a:lstStyle/>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 notion de développement durable tente de réconcilier 3 notions dont on a longtemps pensé qu’elles étaient antinomiques : l’économie, le social et l’environnement.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Une approche durable de l’énergie, c’est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favoriser l’accès à l’énergie pour tous, les populations en situation de précarité dans les pays industrialisés comme celle des pays en développement </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notion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d’équité,</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mettre à disposition des pays en développement l’énergie nécessaire, et notamment l’électricité indispensable à l’éducation, à la santé, au développement des communications (Internet, TV…), dans des conditions économiques acceptables </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notion de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viabilité,</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limiter les impacts de l’utilisation de l’énergie sur l’environnement pour garder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une planète vivable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fr-FR" dirty="0"/>
          </a:p>
        </p:txBody>
      </p:sp>
      <p:pic>
        <p:nvPicPr>
          <p:cNvPr id="13316" name="Picture 4" descr="02"/>
          <p:cNvPicPr>
            <a:picLocks noChangeAspect="1" noChangeArrowheads="1"/>
          </p:cNvPicPr>
          <p:nvPr/>
        </p:nvPicPr>
        <p:blipFill>
          <a:blip r:embed="rId3"/>
          <a:srcRect/>
          <a:stretch>
            <a:fillRect/>
          </a:stretch>
        </p:blipFill>
        <p:spPr bwMode="auto">
          <a:xfrm>
            <a:off x="908050" y="755650"/>
            <a:ext cx="4908550" cy="3681413"/>
          </a:xfrm>
          <a:prstGeom prst="rect">
            <a:avLst/>
          </a:prstGeom>
          <a:noFill/>
          <a:ln w="9525">
            <a:noFill/>
            <a:miter lim="800000"/>
            <a:headEnd/>
            <a:tailEnd/>
          </a:ln>
        </p:spPr>
      </p:pic>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7080F15F-4C1B-486F-A59E-F09B27952F02}" type="slidenum">
              <a:rPr lang="fr-FR"/>
              <a:pPr/>
              <a:t>10</a:t>
            </a:fld>
            <a:endParaRPr lang="fr-FR"/>
          </a:p>
        </p:txBody>
      </p:sp>
      <p:sp>
        <p:nvSpPr>
          <p:cNvPr id="22531" name="Rectangle 3"/>
          <p:cNvSpPr>
            <a:spLocks noGrp="1" noChangeArrowheads="1"/>
          </p:cNvSpPr>
          <p:nvPr>
            <p:ph type="body" idx="1"/>
          </p:nvPr>
        </p:nvSpPr>
        <p:spPr>
          <a:xfrm>
            <a:off x="692150" y="4643438"/>
            <a:ext cx="5486400" cy="4114800"/>
          </a:xfrm>
          <a:noFill/>
          <a:ln/>
        </p:spPr>
        <p:txBody>
          <a:bodyPr/>
          <a:lstStyle/>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Pour réussir à combiner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consommation d’énergie, indispensable au développement,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lutte contre l’effet de serre et le réchauffement climatique,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 recours aux énergies n’émettant pas de gaz à effet de serre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(énergie nucléaire et énergies renouvelables) et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une politique de maîtrise de la demande d’énergie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sont incontournables. </a:t>
            </a:r>
            <a:r>
              <a:rPr lang="fr-FR" sz="1800" kern="1200">
                <a:solidFill>
                  <a:srgbClr val="000000"/>
                </a:solidFill>
                <a:effectLst/>
                <a:latin typeface="Calibri" panose="020F0502020204030204" pitchFamily="34" charset="0"/>
                <a:ea typeface="Calibri" panose="020F0502020204030204" pitchFamily="34" charset="0"/>
                <a:cs typeface="Arial" panose="020B0604020202020204" pitchFamily="34" charset="0"/>
              </a:rPr>
              <a:t>C’est ainsi que les objectifs de Kyoto pourront être atteints.</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2532" name="Picture 4" descr="34"/>
          <p:cNvPicPr>
            <a:picLocks noChangeAspect="1" noChangeArrowheads="1"/>
          </p:cNvPicPr>
          <p:nvPr/>
        </p:nvPicPr>
        <p:blipFill>
          <a:blip r:embed="rId3"/>
          <a:srcRect/>
          <a:stretch>
            <a:fillRect/>
          </a:stretch>
        </p:blipFill>
        <p:spPr bwMode="auto">
          <a:xfrm>
            <a:off x="692150" y="539750"/>
            <a:ext cx="5484813" cy="4113213"/>
          </a:xfrm>
          <a:prstGeom prst="rect">
            <a:avLst/>
          </a:prstGeom>
          <a:noFill/>
          <a:ln w="9525">
            <a:noFill/>
            <a:miter lim="800000"/>
            <a:headEnd/>
            <a:tailEnd/>
          </a:ln>
        </p:spPr>
      </p:pic>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6C629868-4758-4066-AB1E-EEC459C3FA82}" type="slidenum">
              <a:rPr lang="fr-FR"/>
              <a:pPr/>
              <a:t>2</a:t>
            </a:fld>
            <a:endParaRPr lang="fr-FR"/>
          </a:p>
        </p:txBody>
      </p:sp>
      <p:sp>
        <p:nvSpPr>
          <p:cNvPr id="14339" name="Rectangle 3"/>
          <p:cNvSpPr>
            <a:spLocks noGrp="1" noChangeArrowheads="1"/>
          </p:cNvSpPr>
          <p:nvPr>
            <p:ph type="body" idx="1"/>
          </p:nvPr>
        </p:nvSpPr>
        <p:spPr>
          <a:noFill/>
          <a:ln/>
        </p:spPr>
        <p:txBody>
          <a:bodyPr/>
          <a:lstStyle/>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On observe que depuis le milieu du XX</a:t>
            </a:r>
            <a:r>
              <a:rPr lang="fr-FR" sz="1800" kern="1200" baseline="30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ème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siècle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 population mondiale a été multipliée par 2,5</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tandis que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 consommation d’énergie était multipliée par 5.</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Dans une perspective durable, on ne peut laisser la consommation mondiale d’énergie poursuivre cette progression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d’une part parce qu’elle ne profite pas à tous,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d’autre part parce que l’on court le risque d’épuiser en quelques générations les ressources de la planète,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et enfin parce que le réchauffement de la planète est très étroitement lié à l’utilisation de l’énergie.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Et pourtant les pays du Sud ont impérativement besoin d’énergie pour accéder au développement.</a:t>
            </a:r>
            <a:endParaRPr lang="fr-FR" dirty="0">
              <a:latin typeface="Arial" charset="0"/>
            </a:endParaRPr>
          </a:p>
        </p:txBody>
      </p:sp>
      <p:pic>
        <p:nvPicPr>
          <p:cNvPr id="14340" name="Picture 4" descr="09"/>
          <p:cNvPicPr>
            <a:picLocks noChangeAspect="1" noChangeArrowheads="1"/>
          </p:cNvPicPr>
          <p:nvPr/>
        </p:nvPicPr>
        <p:blipFill>
          <a:blip r:embed="rId3"/>
          <a:srcRect/>
          <a:stretch>
            <a:fillRect/>
          </a:stretch>
        </p:blipFill>
        <p:spPr bwMode="auto">
          <a:xfrm>
            <a:off x="1052513" y="611188"/>
            <a:ext cx="4548187" cy="3411537"/>
          </a:xfrm>
          <a:prstGeom prst="rect">
            <a:avLst/>
          </a:prstGeom>
          <a:noFill/>
          <a:ln w="9525">
            <a:noFill/>
            <a:miter lim="800000"/>
            <a:headEnd/>
            <a:tailEnd/>
          </a:ln>
        </p:spPr>
      </p:pic>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E06A7D84-312E-436F-AFB1-2CC5E6333322}" type="slidenum">
              <a:rPr lang="fr-FR"/>
              <a:pPr/>
              <a:t>3</a:t>
            </a:fld>
            <a:endParaRPr lang="fr-FR"/>
          </a:p>
        </p:txBody>
      </p:sp>
      <p:sp>
        <p:nvSpPr>
          <p:cNvPr id="15363" name="Rectangle 3"/>
          <p:cNvSpPr>
            <a:spLocks noGrp="1" noChangeArrowheads="1"/>
          </p:cNvSpPr>
          <p:nvPr>
            <p:ph type="body" idx="1"/>
          </p:nvPr>
        </p:nvSpPr>
        <p:spPr>
          <a:xfrm>
            <a:off x="692150" y="4787900"/>
            <a:ext cx="5486400" cy="4114800"/>
          </a:xfrm>
          <a:noFill/>
          <a:ln/>
        </p:spPr>
        <p:txBody>
          <a:bodyPr/>
          <a:lstStyle/>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Aujourd’hui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1 habitant sur 3 n’a pas accès à l’électricité</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ce qui a pour conséquences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des difficultés d’accès à l’éducation</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 il est difficile d’étudier à la bougie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des conditions sanitaires insuffisantes</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il est difficile de conserver médicaments et vaccins sans froid, difficile d’équiper un bloc opératoire ou des couveuses pour les prématurés sans électricité;</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un accès à la communication et à l’information réduit</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 téléphones portables (dont il faut pouvoir recharger les batteries), accès à Internet, TV…</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Ces populations sont en droit d’attendre des conditions de vie meilleures.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5364" name="Picture 4" descr="03"/>
          <p:cNvPicPr>
            <a:picLocks noChangeAspect="1" noChangeArrowheads="1"/>
          </p:cNvPicPr>
          <p:nvPr/>
        </p:nvPicPr>
        <p:blipFill>
          <a:blip r:embed="rId3"/>
          <a:srcRect/>
          <a:stretch>
            <a:fillRect/>
          </a:stretch>
        </p:blipFill>
        <p:spPr bwMode="auto">
          <a:xfrm>
            <a:off x="549275" y="468313"/>
            <a:ext cx="5556250" cy="4167187"/>
          </a:xfrm>
          <a:prstGeom prst="rect">
            <a:avLst/>
          </a:prstGeom>
          <a:noFill/>
          <a:ln w="9525">
            <a:noFill/>
            <a:miter lim="800000"/>
            <a:headEnd/>
            <a:tailEnd/>
          </a:ln>
        </p:spPr>
      </p:pic>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2DA4077-572D-4841-B521-DA37DD042983}" type="slidenum">
              <a:rPr lang="fr-FR"/>
              <a:pPr/>
              <a:t>4</a:t>
            </a:fld>
            <a:endParaRPr lang="fr-FR"/>
          </a:p>
        </p:txBody>
      </p:sp>
      <p:sp>
        <p:nvSpPr>
          <p:cNvPr id="16387" name="Rectangle 3"/>
          <p:cNvSpPr>
            <a:spLocks noGrp="1" noChangeArrowheads="1"/>
          </p:cNvSpPr>
          <p:nvPr>
            <p:ph type="body" idx="1"/>
          </p:nvPr>
        </p:nvSpPr>
        <p:spPr>
          <a:xfrm>
            <a:off x="692150" y="4787900"/>
            <a:ext cx="5486400" cy="4114800"/>
          </a:xfrm>
          <a:noFill/>
          <a:ln/>
        </p:spPr>
        <p:txBody>
          <a:bodyPr/>
          <a:lstStyle/>
          <a:p>
            <a:pPr>
              <a:lnSpc>
                <a:spcPct val="115000"/>
              </a:lnSpc>
              <a:spcAft>
                <a:spcPts val="1000"/>
              </a:spcAft>
            </a:pP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 Chine et l’Inde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qui représentent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1/3 de la population mondiale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sont des pays où la croissance économique est très rapide. La création d’industries, le développement des transports (parc automobile, aéroports..), la construction des villes… nécessitent de l’énergie.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 croissance chinoise s'accompagne d'une forte augmentation de la demande d'énergie. Les industries de base composent l'essentiel de l'activité industrielle (ciment, sidérurgie, industries chimiques et métallurgiques, bâtiment, travaux publics, infrastructures de transport) et sont très consommatrices d'énergie. De plus, avec l'élévation du niveau de vie moyen, la Chine connaît une urbanisation croissante : en conséquence, les besoins énergétiques augmentent fortement (consommation des ménages, secteur des transports) et se tournent essentiellement vers les produits pétroliers et l'électricité.</a:t>
            </a:r>
            <a:endParaRPr lang="fr-FR" dirty="0">
              <a:latin typeface="Arial" charset="0"/>
            </a:endParaRPr>
          </a:p>
        </p:txBody>
      </p:sp>
      <p:pic>
        <p:nvPicPr>
          <p:cNvPr id="16388" name="Picture 4" descr="12"/>
          <p:cNvPicPr>
            <a:picLocks noChangeAspect="1" noChangeArrowheads="1"/>
          </p:cNvPicPr>
          <p:nvPr/>
        </p:nvPicPr>
        <p:blipFill>
          <a:blip r:embed="rId3"/>
          <a:srcRect/>
          <a:stretch>
            <a:fillRect/>
          </a:stretch>
        </p:blipFill>
        <p:spPr bwMode="auto">
          <a:xfrm>
            <a:off x="620713" y="539750"/>
            <a:ext cx="5400675" cy="4051300"/>
          </a:xfrm>
          <a:prstGeom prst="rect">
            <a:avLst/>
          </a:prstGeom>
          <a:noFill/>
          <a:ln w="9525">
            <a:noFill/>
            <a:miter lim="800000"/>
            <a:headEnd/>
            <a:tailEnd/>
          </a:ln>
        </p:spPr>
      </p:pic>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507D648B-6457-470B-A27B-F42E223EBE08}" type="slidenum">
              <a:rPr lang="fr-FR"/>
              <a:pPr/>
              <a:t>5</a:t>
            </a:fld>
            <a:endParaRPr lang="fr-FR"/>
          </a:p>
        </p:txBody>
      </p:sp>
      <p:sp>
        <p:nvSpPr>
          <p:cNvPr id="17411" name="Rectangle 3"/>
          <p:cNvSpPr>
            <a:spLocks noGrp="1" noChangeArrowheads="1"/>
          </p:cNvSpPr>
          <p:nvPr>
            <p:ph type="body" idx="1"/>
          </p:nvPr>
        </p:nvSpPr>
        <p:spPr>
          <a:xfrm>
            <a:off x="692150" y="4643438"/>
            <a:ext cx="5486400" cy="4114800"/>
          </a:xfrm>
          <a:noFill/>
          <a:ln/>
        </p:spPr>
        <p:txBody>
          <a:bodyPr/>
          <a:lstStyle/>
          <a:p>
            <a:endParaRPr lang="fr-FR" dirty="0">
              <a:latin typeface="Arial"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D’après l’AIE (Agence Internationale de l’Energie),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les besoins énergétiques de la planète augmenteront de plus de 50 % d’ici 2030</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(1,8% par an). Dans ce scénario, la Chine et l’Inde représenteront 45 % de l’accroissement de la demande.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 consommation d’énergie dans le monde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repose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aujourd’hui pour plus de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80% sur les énergies fossiles</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Et on note que leur consommation continue de progresser (notamment pour répondre aux besoins des pays émergents) : selon l’AIE, c’est la demande de charbon qui augmentera le plus, faisant un bond de 73 % entre 2005 et 2030.</a:t>
            </a:r>
            <a:r>
              <a:rPr lang="fr-FR"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 demande de pétrole est actuellement stimulée par les besoins de la Chine.</a:t>
            </a:r>
            <a:endParaRPr lang="fr-FR" dirty="0">
              <a:latin typeface="Arial" charset="0"/>
            </a:endParaRPr>
          </a:p>
        </p:txBody>
      </p:sp>
      <p:pic>
        <p:nvPicPr>
          <p:cNvPr id="17412" name="Picture 4" descr="15"/>
          <p:cNvPicPr>
            <a:picLocks noChangeAspect="1" noChangeArrowheads="1"/>
          </p:cNvPicPr>
          <p:nvPr/>
        </p:nvPicPr>
        <p:blipFill>
          <a:blip r:embed="rId3"/>
          <a:srcRect/>
          <a:stretch>
            <a:fillRect/>
          </a:stretch>
        </p:blipFill>
        <p:spPr bwMode="auto">
          <a:xfrm>
            <a:off x="765175" y="611188"/>
            <a:ext cx="5341938" cy="4006850"/>
          </a:xfrm>
          <a:prstGeom prst="rect">
            <a:avLst/>
          </a:prstGeom>
          <a:noFill/>
          <a:ln w="9525">
            <a:noFill/>
            <a:miter lim="800000"/>
            <a:headEnd/>
            <a:tailEnd/>
          </a:ln>
        </p:spPr>
      </p:pic>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30CB26F9-FB20-4D52-906B-68D264E85C36}" type="slidenum">
              <a:rPr lang="fr-FR"/>
              <a:pPr/>
              <a:t>6</a:t>
            </a:fld>
            <a:endParaRPr lang="fr-FR"/>
          </a:p>
        </p:txBody>
      </p:sp>
      <p:sp>
        <p:nvSpPr>
          <p:cNvPr id="18435" name="Rectangle 3"/>
          <p:cNvSpPr>
            <a:spLocks noGrp="1" noChangeArrowheads="1"/>
          </p:cNvSpPr>
          <p:nvPr>
            <p:ph type="body" idx="1"/>
          </p:nvPr>
        </p:nvSpPr>
        <p:spPr>
          <a:xfrm>
            <a:off x="692150" y="4427538"/>
            <a:ext cx="5486400" cy="4114800"/>
          </a:xfrm>
          <a:noFill/>
          <a:ln/>
        </p:spPr>
        <p:txBody>
          <a:bodyPr/>
          <a:lstStyle/>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 communauté scientifique internationale s’accorde maintenant à reconnaître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 rôle de l’activité humaine dans le réchauffement climatique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 le dernier rapport du GIEC le souligne encore. L’utilisation de l’énergie et plus particulièrement la combustion des énergies fossiles contribuent fortement aux émissions de gaz à effet de serre, et notamment le CO</a:t>
            </a:r>
            <a:r>
              <a:rPr lang="fr-FR" sz="1800" kern="12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Les émissions de CO</a:t>
            </a:r>
            <a:r>
              <a:rPr lang="fr-FR" sz="1800" b="1" kern="12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dues à l’énergie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ont augmenté de 28% depuis 1990. Cette hausse vient principalement de la Chine (devenue le 2</a:t>
            </a:r>
            <a:r>
              <a:rPr lang="fr-FR" sz="1800" kern="1200" baseline="30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ème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émetteur de CO</a:t>
            </a:r>
            <a:r>
              <a:rPr lang="fr-FR" sz="1800" kern="12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derrière les Etats-Unis).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 charbon, la ressource la plus abondante, est la plus polluante des énergies fossiles (émissions de CO</a:t>
            </a:r>
            <a:r>
              <a:rPr lang="fr-FR" sz="1800" kern="12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r>
              <a:rPr lang="fr-FR" sz="1800" kern="12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mais aussi d’oxydes de soufre et d’azote, et de poussières).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 pétrole représente plus du tiers de la consommation mondiale d’énergie.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 recours aux énergies fossiles est cependant indispensable, notamment pour les pays en développement.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Pour les énergies renouvelables, les émissions de CO</a:t>
            </a:r>
            <a:r>
              <a:rPr lang="fr-FR" sz="1800" kern="12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sont liées aux phases de construction et déconstruction des installations. Pour ce qui concerne l’énergie nucléaire, les rejets de CO</a:t>
            </a:r>
            <a:r>
              <a:rPr lang="fr-FR" sz="1800" kern="12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ont lieu au cours des différentes étapes de la fabrication du combustible.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pic>
        <p:nvPicPr>
          <p:cNvPr id="18436" name="Picture 4" descr="35"/>
          <p:cNvPicPr>
            <a:picLocks noChangeAspect="1" noChangeArrowheads="1"/>
          </p:cNvPicPr>
          <p:nvPr/>
        </p:nvPicPr>
        <p:blipFill>
          <a:blip r:embed="rId3"/>
          <a:srcRect/>
          <a:stretch>
            <a:fillRect/>
          </a:stretch>
        </p:blipFill>
        <p:spPr bwMode="auto">
          <a:xfrm>
            <a:off x="981075" y="539750"/>
            <a:ext cx="4908550" cy="3681413"/>
          </a:xfrm>
          <a:prstGeom prst="rect">
            <a:avLst/>
          </a:prstGeom>
          <a:noFill/>
          <a:ln w="9525">
            <a:noFill/>
            <a:miter lim="800000"/>
            <a:headEnd/>
            <a:tailEnd/>
          </a:ln>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33EE05A2-6A21-4944-BF85-B6AB2A15D539}" type="slidenum">
              <a:rPr lang="fr-FR"/>
              <a:pPr/>
              <a:t>7</a:t>
            </a:fld>
            <a:endParaRPr lang="fr-FR"/>
          </a:p>
        </p:txBody>
      </p:sp>
      <p:sp>
        <p:nvSpPr>
          <p:cNvPr id="19459" name="Rectangle 3"/>
          <p:cNvSpPr>
            <a:spLocks noGrp="1" noChangeArrowheads="1"/>
          </p:cNvSpPr>
          <p:nvPr>
            <p:ph type="body" idx="1"/>
          </p:nvPr>
        </p:nvSpPr>
        <p:spPr>
          <a:xfrm>
            <a:off x="692150" y="4716463"/>
            <a:ext cx="5486400" cy="4114800"/>
          </a:xfrm>
          <a:noFill/>
          <a:ln/>
        </p:spPr>
        <p:txBody>
          <a:bodyPr/>
          <a:lstStyle/>
          <a:p>
            <a:pPr>
              <a:lnSpc>
                <a:spcPct val="115000"/>
              </a:lnSpc>
              <a:spcAft>
                <a:spcPts val="1000"/>
              </a:spcAft>
            </a:pP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L'effet de serre est un phénomène naturel</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indispensable à la vie sur Terre.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L’énergie reçue du soleil est absorbée partiellement par la Terre et l'atmosphère. Les gaz à effet de serre présents dans l'atmosphère empêchent les rayonnements infrarouges d'être renvoyés en totalité vers l'espace. La chaleur est ainsi retenue, piégée comme sous une serre, entraînant une élévation progressive de la température sur la Terre.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Sans cette couche de gaz à effet de serre, la température de notre planète serait de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-18°C</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contre une moyenne actuelle de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15°C.</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 concentration des gaz à effet de serre</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augmente du fait des activités humaines (+ 1°C en un siècle). D’après les experts du GIEC,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les modifications climatiques attendues</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du fait du réchauffement sont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une élévation des températures comprise entre 1,4 à 5,8°C entre 1990 et 2100,</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une augmentation de la fréquence des phénomènes extrêmes (cyclones, tornades…),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une diminution de l’étendue de la couche neigeuse, de la banquise et des glaciers,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une élévation du niveau des océans (entre 9 et 88 cm).</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latin typeface="Arial" charset="0"/>
            </a:endParaRPr>
          </a:p>
          <a:p>
            <a:endParaRPr lang="fr-FR" dirty="0"/>
          </a:p>
        </p:txBody>
      </p:sp>
      <p:pic>
        <p:nvPicPr>
          <p:cNvPr id="19460" name="Picture 4" descr="22"/>
          <p:cNvPicPr>
            <a:picLocks noChangeAspect="1" noChangeArrowheads="1"/>
          </p:cNvPicPr>
          <p:nvPr/>
        </p:nvPicPr>
        <p:blipFill>
          <a:blip r:embed="rId3"/>
          <a:srcRect/>
          <a:stretch>
            <a:fillRect/>
          </a:stretch>
        </p:blipFill>
        <p:spPr bwMode="auto">
          <a:xfrm>
            <a:off x="692150" y="468313"/>
            <a:ext cx="5413375" cy="4059237"/>
          </a:xfrm>
          <a:prstGeom prst="rect">
            <a:avLst/>
          </a:prstGeom>
          <a:noFill/>
          <a:ln w="9525">
            <a:noFill/>
            <a:miter lim="800000"/>
            <a:headEnd/>
            <a:tailEnd/>
          </a:ln>
        </p:spPr>
      </p:pic>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8C1D70AE-8D9E-4EC9-9855-48F99A722DD5}" type="slidenum">
              <a:rPr lang="fr-FR"/>
              <a:pPr/>
              <a:t>8</a:t>
            </a:fld>
            <a:endParaRPr lang="fr-FR"/>
          </a:p>
        </p:txBody>
      </p:sp>
      <p:sp>
        <p:nvSpPr>
          <p:cNvPr id="20483" name="Rectangle 3"/>
          <p:cNvSpPr>
            <a:spLocks noGrp="1" noChangeArrowheads="1"/>
          </p:cNvSpPr>
          <p:nvPr>
            <p:ph type="body" idx="1"/>
          </p:nvPr>
        </p:nvSpPr>
        <p:spPr>
          <a:noFill/>
          <a:ln/>
        </p:spPr>
        <p:txBody>
          <a:bodyPr/>
          <a:lstStyle/>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Les pays signataires du protocole de Kyoto se sont engagés à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stabiliser leurs émissions de CO</a:t>
            </a:r>
            <a:r>
              <a:rPr lang="fr-FR" sz="1800" b="1" kern="12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au niveau de 1990.</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L’Union européenne a décidé de réduire ces émissions de 8%</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par rapport à 1990</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Chacun des pays membres s’est vu attribuer un objectif de réduction.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En France, la production d’électricité émet très peu de CO</a:t>
            </a:r>
            <a:r>
              <a:rPr lang="fr-FR" sz="1800" b="1" kern="12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alors que ce secteur représente près du tiers des émissions dans l’Union européenne. Ceci s’explique par le parc nucléaire et hydraulique (90% de l’électricité est produite sans émissions de CO</a:t>
            </a:r>
            <a:r>
              <a:rPr lang="fr-FR" sz="1800" kern="12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En France les émissions continuent cependant à progresser dans les transports qui représentent 34% des émissions de CO</a:t>
            </a:r>
            <a:r>
              <a:rPr lang="fr-FR" sz="1800" kern="1200" baseline="-25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2</a:t>
            </a: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et le secteur résidentiel (22%).</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(source : Agence européenne de l’environnement, chiffres 2007)</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484" name="Picture 4" descr="36"/>
          <p:cNvPicPr>
            <a:picLocks noChangeAspect="1" noChangeArrowheads="1"/>
          </p:cNvPicPr>
          <p:nvPr/>
        </p:nvPicPr>
        <p:blipFill>
          <a:blip r:embed="rId3"/>
          <a:srcRect/>
          <a:stretch>
            <a:fillRect/>
          </a:stretch>
        </p:blipFill>
        <p:spPr bwMode="auto">
          <a:xfrm>
            <a:off x="908050" y="323850"/>
            <a:ext cx="4979988" cy="3735388"/>
          </a:xfrm>
          <a:prstGeom prst="rect">
            <a:avLst/>
          </a:prstGeom>
          <a:noFill/>
          <a:ln w="9525">
            <a:noFill/>
            <a:miter lim="800000"/>
            <a:headEnd/>
            <a:tailEnd/>
          </a:ln>
        </p:spPr>
      </p:pic>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38E7F220-14A5-4CF9-808E-9838FBEE22A5}" type="slidenum">
              <a:rPr lang="fr-FR"/>
              <a:pPr/>
              <a:t>9</a:t>
            </a:fld>
            <a:endParaRPr lang="fr-FR"/>
          </a:p>
        </p:txBody>
      </p:sp>
      <p:sp>
        <p:nvSpPr>
          <p:cNvPr id="21507" name="Rectangle 3"/>
          <p:cNvSpPr>
            <a:spLocks noGrp="1" noChangeArrowheads="1"/>
          </p:cNvSpPr>
          <p:nvPr>
            <p:ph type="body" idx="1"/>
          </p:nvPr>
        </p:nvSpPr>
        <p:spPr>
          <a:xfrm>
            <a:off x="765175" y="4427538"/>
            <a:ext cx="5486400" cy="4114800"/>
          </a:xfrm>
          <a:noFill/>
          <a:ln/>
        </p:spPr>
        <p:txBody>
          <a:bodyPr/>
          <a:lstStyle/>
          <a:p>
            <a:pPr>
              <a:lnSpc>
                <a:spcPct val="90000"/>
              </a:lnSpc>
            </a:pPr>
            <a:endParaRPr lang="fr-FR" b="1" dirty="0">
              <a:solidFill>
                <a:srgbClr val="FF0000"/>
              </a:solidFill>
              <a:latin typeface="Arial"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L’Agence International de l’Energie (AIE), le GIEC (Groupe d’experts Intergouvernemental sur l’Evolution du Climat), le Conseil Mondial de l’Energie, toutes les instances internationales s’accordent à dire qu’on ne peut laisser la consommation mondiale d’énergie progresser au rythme actuel sous peine de « menace grave pour la sécurité énergétique et climatique de la planète » (AIE). Si l’ensemble des pays poursuit sur la trajectoire actuelle, la consommation mondiale d’énergie pourrait augmenter de 50% d’ici 2030.</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b="1"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 maîtrise de la demande d’énergie est une condition indispensable pour atteindre les objectifs de Kyoto.</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Ceci concerne tous les secteurs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les transports : moteurs plus économes et moins polluants, réduction de la vitesse, priorité aux transports moins polluants,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l’habitat où des économies substantielles peuvent être faites grâce à une meilleure isolation, à l’utilisation d’appareils plus performants, à des normes plus exigeantes au niveau de la construction,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Arial" panose="020B0604020202020204" pitchFamily="34" charset="0"/>
              <a:buChar char="*"/>
            </a:pPr>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l’utilisation d’appareils ménagers plus économes et de lampes basse consommation…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8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Le comportement de chaque citoyen est également important, pour adopter des modes de consommation d’énergie plus sobres (privilégier les transports en commun, les déplacements à pied ou en vélo, supprimer les éclairages inutiles…).</a:t>
            </a:r>
            <a:endParaRPr lang="fr-FR" dirty="0">
              <a:latin typeface="Arial" charset="0"/>
            </a:endParaRPr>
          </a:p>
        </p:txBody>
      </p:sp>
      <p:pic>
        <p:nvPicPr>
          <p:cNvPr id="21508" name="Picture 4" descr="39"/>
          <p:cNvPicPr>
            <a:picLocks noChangeAspect="1" noChangeArrowheads="1"/>
          </p:cNvPicPr>
          <p:nvPr/>
        </p:nvPicPr>
        <p:blipFill>
          <a:blip r:embed="rId3"/>
          <a:srcRect/>
          <a:stretch>
            <a:fillRect/>
          </a:stretch>
        </p:blipFill>
        <p:spPr bwMode="auto">
          <a:xfrm>
            <a:off x="908050" y="468313"/>
            <a:ext cx="5195888" cy="3897312"/>
          </a:xfrm>
          <a:prstGeom prst="rect">
            <a:avLst/>
          </a:prstGeom>
          <a:noFill/>
          <a:ln w="9525">
            <a:noFill/>
            <a:miter lim="800000"/>
            <a:headEnd/>
            <a:tailEnd/>
          </a:ln>
        </p:spPr>
      </p:pic>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1598613"/>
            <a:ext cx="5829300" cy="1101725"/>
          </a:xfrm>
        </p:spPr>
        <p:txBody>
          <a:bodyPr/>
          <a:lstStyle/>
          <a:p>
            <a:r>
              <a:rPr lang="fr-FR"/>
              <a:t>Cliquez pour modifier le style du titre</a:t>
            </a:r>
          </a:p>
        </p:txBody>
      </p:sp>
      <p:sp>
        <p:nvSpPr>
          <p:cNvPr id="3" name="Sous-titre 2"/>
          <p:cNvSpPr>
            <a:spLocks noGrp="1"/>
          </p:cNvSpPr>
          <p:nvPr>
            <p:ph type="subTitle" idx="1"/>
          </p:nvPr>
        </p:nvSpPr>
        <p:spPr>
          <a:xfrm>
            <a:off x="1028700" y="2914650"/>
            <a:ext cx="48006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Cliquez pour modifier le style des sous-titres du masque</a:t>
            </a:r>
          </a:p>
        </p:txBody>
      </p:sp>
      <p:sp>
        <p:nvSpPr>
          <p:cNvPr id="4" name="Rectangle 4"/>
          <p:cNvSpPr>
            <a:spLocks noGrp="1" noChangeArrowheads="1"/>
          </p:cNvSpPr>
          <p:nvPr>
            <p:ph type="dt" sz="half" idx="10"/>
          </p:nvPr>
        </p:nvSpPr>
        <p:spPr>
          <a:ln/>
        </p:spPr>
        <p:txBody>
          <a:bodyPr/>
          <a:lstStyle>
            <a:lvl1pPr>
              <a:defRPr/>
            </a:lvl1pPr>
          </a:lstStyle>
          <a:p>
            <a:endParaRPr lang="fr-FR"/>
          </a:p>
        </p:txBody>
      </p:sp>
      <p:sp>
        <p:nvSpPr>
          <p:cNvPr id="5" name="Rectangle 5"/>
          <p:cNvSpPr>
            <a:spLocks noGrp="1" noChangeArrowheads="1"/>
          </p:cNvSpPr>
          <p:nvPr>
            <p:ph type="ftr" sz="quarter" idx="11"/>
          </p:nvPr>
        </p:nvSpPr>
        <p:spPr>
          <a:ln/>
        </p:spPr>
        <p:txBody>
          <a:bodyPr/>
          <a:lstStyle>
            <a:lvl1pPr>
              <a:defRPr/>
            </a:lvl1pPr>
          </a:lstStyle>
          <a:p>
            <a:endParaRPr lang="fr-FR"/>
          </a:p>
        </p:txBody>
      </p:sp>
      <p:sp>
        <p:nvSpPr>
          <p:cNvPr id="6" name="Rectangle 6"/>
          <p:cNvSpPr>
            <a:spLocks noGrp="1" noChangeArrowheads="1"/>
          </p:cNvSpPr>
          <p:nvPr>
            <p:ph type="sldNum" sz="quarter" idx="12"/>
          </p:nvPr>
        </p:nvSpPr>
        <p:spPr>
          <a:ln/>
        </p:spPr>
        <p:txBody>
          <a:bodyPr/>
          <a:lstStyle>
            <a:lvl1pPr>
              <a:defRPr/>
            </a:lvl1pPr>
          </a:lstStyle>
          <a:p>
            <a:fld id="{D9DB9720-DDDE-497B-861C-967A0A5496F2}" type="slidenum">
              <a:rPr lang="fr-F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endParaRPr lang="fr-FR"/>
          </a:p>
        </p:txBody>
      </p:sp>
      <p:sp>
        <p:nvSpPr>
          <p:cNvPr id="5" name="Rectangle 5"/>
          <p:cNvSpPr>
            <a:spLocks noGrp="1" noChangeArrowheads="1"/>
          </p:cNvSpPr>
          <p:nvPr>
            <p:ph type="ftr" sz="quarter" idx="11"/>
          </p:nvPr>
        </p:nvSpPr>
        <p:spPr>
          <a:ln/>
        </p:spPr>
        <p:txBody>
          <a:bodyPr/>
          <a:lstStyle>
            <a:lvl1pPr>
              <a:defRPr/>
            </a:lvl1pPr>
          </a:lstStyle>
          <a:p>
            <a:endParaRPr lang="fr-FR"/>
          </a:p>
        </p:txBody>
      </p:sp>
      <p:sp>
        <p:nvSpPr>
          <p:cNvPr id="6" name="Rectangle 6"/>
          <p:cNvSpPr>
            <a:spLocks noGrp="1" noChangeArrowheads="1"/>
          </p:cNvSpPr>
          <p:nvPr>
            <p:ph type="sldNum" sz="quarter" idx="12"/>
          </p:nvPr>
        </p:nvSpPr>
        <p:spPr>
          <a:ln/>
        </p:spPr>
        <p:txBody>
          <a:bodyPr/>
          <a:lstStyle>
            <a:lvl1pPr>
              <a:defRPr/>
            </a:lvl1pPr>
          </a:lstStyle>
          <a:p>
            <a:fld id="{85E80399-DB12-49E8-9F08-C5CCF610B4E9}" type="slidenum">
              <a:rPr lang="fr-F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886325" y="457200"/>
            <a:ext cx="1457325" cy="4114800"/>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514350" y="457200"/>
            <a:ext cx="4219575" cy="411480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endParaRPr lang="fr-FR"/>
          </a:p>
        </p:txBody>
      </p:sp>
      <p:sp>
        <p:nvSpPr>
          <p:cNvPr id="5" name="Rectangle 5"/>
          <p:cNvSpPr>
            <a:spLocks noGrp="1" noChangeArrowheads="1"/>
          </p:cNvSpPr>
          <p:nvPr>
            <p:ph type="ftr" sz="quarter" idx="11"/>
          </p:nvPr>
        </p:nvSpPr>
        <p:spPr>
          <a:ln/>
        </p:spPr>
        <p:txBody>
          <a:bodyPr/>
          <a:lstStyle>
            <a:lvl1pPr>
              <a:defRPr/>
            </a:lvl1pPr>
          </a:lstStyle>
          <a:p>
            <a:endParaRPr lang="fr-FR"/>
          </a:p>
        </p:txBody>
      </p:sp>
      <p:sp>
        <p:nvSpPr>
          <p:cNvPr id="6" name="Rectangle 6"/>
          <p:cNvSpPr>
            <a:spLocks noGrp="1" noChangeArrowheads="1"/>
          </p:cNvSpPr>
          <p:nvPr>
            <p:ph type="sldNum" sz="quarter" idx="12"/>
          </p:nvPr>
        </p:nvSpPr>
        <p:spPr>
          <a:ln/>
        </p:spPr>
        <p:txBody>
          <a:bodyPr/>
          <a:lstStyle>
            <a:lvl1pPr>
              <a:defRPr/>
            </a:lvl1pPr>
          </a:lstStyle>
          <a:p>
            <a:fld id="{39A61740-FA4B-4EB9-9D8E-56A96257B443}" type="slidenum">
              <a:rPr lang="fr-F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endParaRPr lang="fr-FR"/>
          </a:p>
        </p:txBody>
      </p:sp>
      <p:sp>
        <p:nvSpPr>
          <p:cNvPr id="5" name="Rectangle 5"/>
          <p:cNvSpPr>
            <a:spLocks noGrp="1" noChangeArrowheads="1"/>
          </p:cNvSpPr>
          <p:nvPr>
            <p:ph type="ftr" sz="quarter" idx="11"/>
          </p:nvPr>
        </p:nvSpPr>
        <p:spPr>
          <a:ln/>
        </p:spPr>
        <p:txBody>
          <a:bodyPr/>
          <a:lstStyle>
            <a:lvl1pPr>
              <a:defRPr/>
            </a:lvl1pPr>
          </a:lstStyle>
          <a:p>
            <a:endParaRPr lang="fr-FR"/>
          </a:p>
        </p:txBody>
      </p:sp>
      <p:sp>
        <p:nvSpPr>
          <p:cNvPr id="6" name="Rectangle 6"/>
          <p:cNvSpPr>
            <a:spLocks noGrp="1" noChangeArrowheads="1"/>
          </p:cNvSpPr>
          <p:nvPr>
            <p:ph type="sldNum" sz="quarter" idx="12"/>
          </p:nvPr>
        </p:nvSpPr>
        <p:spPr>
          <a:ln/>
        </p:spPr>
        <p:txBody>
          <a:bodyPr/>
          <a:lstStyle>
            <a:lvl1pPr>
              <a:defRPr/>
            </a:lvl1pPr>
          </a:lstStyle>
          <a:p>
            <a:fld id="{71CF9664-B09F-46AF-86C6-A876A7400738}" type="slidenum">
              <a:rPr lang="fr-F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338" y="3305175"/>
            <a:ext cx="5829300" cy="1022350"/>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541338" y="2179638"/>
            <a:ext cx="58293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endParaRPr lang="fr-FR"/>
          </a:p>
        </p:txBody>
      </p:sp>
      <p:sp>
        <p:nvSpPr>
          <p:cNvPr id="5" name="Rectangle 5"/>
          <p:cNvSpPr>
            <a:spLocks noGrp="1" noChangeArrowheads="1"/>
          </p:cNvSpPr>
          <p:nvPr>
            <p:ph type="ftr" sz="quarter" idx="11"/>
          </p:nvPr>
        </p:nvSpPr>
        <p:spPr>
          <a:ln/>
        </p:spPr>
        <p:txBody>
          <a:bodyPr/>
          <a:lstStyle>
            <a:lvl1pPr>
              <a:defRPr/>
            </a:lvl1pPr>
          </a:lstStyle>
          <a:p>
            <a:endParaRPr lang="fr-FR"/>
          </a:p>
        </p:txBody>
      </p:sp>
      <p:sp>
        <p:nvSpPr>
          <p:cNvPr id="6" name="Rectangle 6"/>
          <p:cNvSpPr>
            <a:spLocks noGrp="1" noChangeArrowheads="1"/>
          </p:cNvSpPr>
          <p:nvPr>
            <p:ph type="sldNum" sz="quarter" idx="12"/>
          </p:nvPr>
        </p:nvSpPr>
        <p:spPr>
          <a:ln/>
        </p:spPr>
        <p:txBody>
          <a:bodyPr/>
          <a:lstStyle>
            <a:lvl1pPr>
              <a:defRPr/>
            </a:lvl1pPr>
          </a:lstStyle>
          <a:p>
            <a:fld id="{F8D9E640-152B-408A-9B89-84BEFF487B28}" type="slidenum">
              <a:rPr lang="fr-F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514350" y="1485900"/>
            <a:ext cx="283845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3505200" y="1485900"/>
            <a:ext cx="283845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endParaRPr lang="fr-FR"/>
          </a:p>
        </p:txBody>
      </p:sp>
      <p:sp>
        <p:nvSpPr>
          <p:cNvPr id="6" name="Rectangle 5"/>
          <p:cNvSpPr>
            <a:spLocks noGrp="1" noChangeArrowheads="1"/>
          </p:cNvSpPr>
          <p:nvPr>
            <p:ph type="ftr" sz="quarter" idx="11"/>
          </p:nvPr>
        </p:nvSpPr>
        <p:spPr>
          <a:ln/>
        </p:spPr>
        <p:txBody>
          <a:bodyPr/>
          <a:lstStyle>
            <a:lvl1pPr>
              <a:defRPr/>
            </a:lvl1pPr>
          </a:lstStyle>
          <a:p>
            <a:endParaRPr lang="fr-FR"/>
          </a:p>
        </p:txBody>
      </p:sp>
      <p:sp>
        <p:nvSpPr>
          <p:cNvPr id="7" name="Rectangle 6"/>
          <p:cNvSpPr>
            <a:spLocks noGrp="1" noChangeArrowheads="1"/>
          </p:cNvSpPr>
          <p:nvPr>
            <p:ph type="sldNum" sz="quarter" idx="12"/>
          </p:nvPr>
        </p:nvSpPr>
        <p:spPr>
          <a:ln/>
        </p:spPr>
        <p:txBody>
          <a:bodyPr/>
          <a:lstStyle>
            <a:lvl1pPr>
              <a:defRPr/>
            </a:lvl1pPr>
          </a:lstStyle>
          <a:p>
            <a:fld id="{8A3CD959-A697-4D22-A4A1-A1C2CE2DF9A9}" type="slidenum">
              <a:rPr lang="fr-F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42900" y="206375"/>
            <a:ext cx="6172200" cy="85725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342900" y="1150938"/>
            <a:ext cx="303053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342900" y="1631950"/>
            <a:ext cx="303053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3484563" y="1150938"/>
            <a:ext cx="3030537"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3484563" y="1631950"/>
            <a:ext cx="3030537"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endParaRPr lang="fr-FR"/>
          </a:p>
        </p:txBody>
      </p:sp>
      <p:sp>
        <p:nvSpPr>
          <p:cNvPr id="8" name="Rectangle 5"/>
          <p:cNvSpPr>
            <a:spLocks noGrp="1" noChangeArrowheads="1"/>
          </p:cNvSpPr>
          <p:nvPr>
            <p:ph type="ftr" sz="quarter" idx="11"/>
          </p:nvPr>
        </p:nvSpPr>
        <p:spPr>
          <a:ln/>
        </p:spPr>
        <p:txBody>
          <a:bodyPr/>
          <a:lstStyle>
            <a:lvl1pPr>
              <a:defRPr/>
            </a:lvl1pPr>
          </a:lstStyle>
          <a:p>
            <a:endParaRPr lang="fr-FR"/>
          </a:p>
        </p:txBody>
      </p:sp>
      <p:sp>
        <p:nvSpPr>
          <p:cNvPr id="9" name="Rectangle 6"/>
          <p:cNvSpPr>
            <a:spLocks noGrp="1" noChangeArrowheads="1"/>
          </p:cNvSpPr>
          <p:nvPr>
            <p:ph type="sldNum" sz="quarter" idx="12"/>
          </p:nvPr>
        </p:nvSpPr>
        <p:spPr>
          <a:ln/>
        </p:spPr>
        <p:txBody>
          <a:bodyPr/>
          <a:lstStyle>
            <a:lvl1pPr>
              <a:defRPr/>
            </a:lvl1pPr>
          </a:lstStyle>
          <a:p>
            <a:fld id="{EF38BA2E-201C-4B3D-8E6D-4F9D40EA753B}" type="slidenum">
              <a:rPr lang="fr-F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endParaRPr lang="fr-FR"/>
          </a:p>
        </p:txBody>
      </p:sp>
      <p:sp>
        <p:nvSpPr>
          <p:cNvPr id="4" name="Rectangle 5"/>
          <p:cNvSpPr>
            <a:spLocks noGrp="1" noChangeArrowheads="1"/>
          </p:cNvSpPr>
          <p:nvPr>
            <p:ph type="ftr" sz="quarter" idx="11"/>
          </p:nvPr>
        </p:nvSpPr>
        <p:spPr>
          <a:ln/>
        </p:spPr>
        <p:txBody>
          <a:bodyPr/>
          <a:lstStyle>
            <a:lvl1pPr>
              <a:defRPr/>
            </a:lvl1pPr>
          </a:lstStyle>
          <a:p>
            <a:endParaRPr lang="fr-FR"/>
          </a:p>
        </p:txBody>
      </p:sp>
      <p:sp>
        <p:nvSpPr>
          <p:cNvPr id="5" name="Rectangle 6"/>
          <p:cNvSpPr>
            <a:spLocks noGrp="1" noChangeArrowheads="1"/>
          </p:cNvSpPr>
          <p:nvPr>
            <p:ph type="sldNum" sz="quarter" idx="12"/>
          </p:nvPr>
        </p:nvSpPr>
        <p:spPr>
          <a:ln/>
        </p:spPr>
        <p:txBody>
          <a:bodyPr/>
          <a:lstStyle>
            <a:lvl1pPr>
              <a:defRPr/>
            </a:lvl1pPr>
          </a:lstStyle>
          <a:p>
            <a:fld id="{F2DBECBE-697C-40CA-A747-BC168AA119D4}" type="slidenum">
              <a:rPr lang="fr-F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fr-FR"/>
          </a:p>
        </p:txBody>
      </p:sp>
      <p:sp>
        <p:nvSpPr>
          <p:cNvPr id="3" name="Rectangle 5"/>
          <p:cNvSpPr>
            <a:spLocks noGrp="1" noChangeArrowheads="1"/>
          </p:cNvSpPr>
          <p:nvPr>
            <p:ph type="ftr" sz="quarter" idx="11"/>
          </p:nvPr>
        </p:nvSpPr>
        <p:spPr>
          <a:ln/>
        </p:spPr>
        <p:txBody>
          <a:bodyPr/>
          <a:lstStyle>
            <a:lvl1pPr>
              <a:defRPr/>
            </a:lvl1pPr>
          </a:lstStyle>
          <a:p>
            <a:endParaRPr lang="fr-FR"/>
          </a:p>
        </p:txBody>
      </p:sp>
      <p:sp>
        <p:nvSpPr>
          <p:cNvPr id="4" name="Rectangle 6"/>
          <p:cNvSpPr>
            <a:spLocks noGrp="1" noChangeArrowheads="1"/>
          </p:cNvSpPr>
          <p:nvPr>
            <p:ph type="sldNum" sz="quarter" idx="12"/>
          </p:nvPr>
        </p:nvSpPr>
        <p:spPr>
          <a:ln/>
        </p:spPr>
        <p:txBody>
          <a:bodyPr/>
          <a:lstStyle>
            <a:lvl1pPr>
              <a:defRPr/>
            </a:lvl1pPr>
          </a:lstStyle>
          <a:p>
            <a:fld id="{AE0A8693-EFAA-414A-95F1-E4607F0E14B8}" type="slidenum">
              <a:rPr lang="fr-F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00" y="204788"/>
            <a:ext cx="2255838" cy="871537"/>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2681288" y="204788"/>
            <a:ext cx="3833812"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342900" y="1076325"/>
            <a:ext cx="2255838"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endParaRPr lang="fr-FR"/>
          </a:p>
        </p:txBody>
      </p:sp>
      <p:sp>
        <p:nvSpPr>
          <p:cNvPr id="6" name="Rectangle 5"/>
          <p:cNvSpPr>
            <a:spLocks noGrp="1" noChangeArrowheads="1"/>
          </p:cNvSpPr>
          <p:nvPr>
            <p:ph type="ftr" sz="quarter" idx="11"/>
          </p:nvPr>
        </p:nvSpPr>
        <p:spPr>
          <a:ln/>
        </p:spPr>
        <p:txBody>
          <a:bodyPr/>
          <a:lstStyle>
            <a:lvl1pPr>
              <a:defRPr/>
            </a:lvl1pPr>
          </a:lstStyle>
          <a:p>
            <a:endParaRPr lang="fr-FR"/>
          </a:p>
        </p:txBody>
      </p:sp>
      <p:sp>
        <p:nvSpPr>
          <p:cNvPr id="7" name="Rectangle 6"/>
          <p:cNvSpPr>
            <a:spLocks noGrp="1" noChangeArrowheads="1"/>
          </p:cNvSpPr>
          <p:nvPr>
            <p:ph type="sldNum" sz="quarter" idx="12"/>
          </p:nvPr>
        </p:nvSpPr>
        <p:spPr>
          <a:ln/>
        </p:spPr>
        <p:txBody>
          <a:bodyPr/>
          <a:lstStyle>
            <a:lvl1pPr>
              <a:defRPr/>
            </a:lvl1pPr>
          </a:lstStyle>
          <a:p>
            <a:fld id="{CF80B0ED-C62A-4259-AA36-FCAC323A7EF3}" type="slidenum">
              <a:rPr lang="fr-F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613" y="3600450"/>
            <a:ext cx="4114800" cy="425450"/>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344613" y="460375"/>
            <a:ext cx="41148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344613" y="4025900"/>
            <a:ext cx="41148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endParaRPr lang="fr-FR"/>
          </a:p>
        </p:txBody>
      </p:sp>
      <p:sp>
        <p:nvSpPr>
          <p:cNvPr id="6" name="Rectangle 5"/>
          <p:cNvSpPr>
            <a:spLocks noGrp="1" noChangeArrowheads="1"/>
          </p:cNvSpPr>
          <p:nvPr>
            <p:ph type="ftr" sz="quarter" idx="11"/>
          </p:nvPr>
        </p:nvSpPr>
        <p:spPr>
          <a:ln/>
        </p:spPr>
        <p:txBody>
          <a:bodyPr/>
          <a:lstStyle>
            <a:lvl1pPr>
              <a:defRPr/>
            </a:lvl1pPr>
          </a:lstStyle>
          <a:p>
            <a:endParaRPr lang="fr-FR"/>
          </a:p>
        </p:txBody>
      </p:sp>
      <p:sp>
        <p:nvSpPr>
          <p:cNvPr id="7" name="Rectangle 6"/>
          <p:cNvSpPr>
            <a:spLocks noGrp="1" noChangeArrowheads="1"/>
          </p:cNvSpPr>
          <p:nvPr>
            <p:ph type="sldNum" sz="quarter" idx="12"/>
          </p:nvPr>
        </p:nvSpPr>
        <p:spPr>
          <a:ln/>
        </p:spPr>
        <p:txBody>
          <a:bodyPr/>
          <a:lstStyle>
            <a:lvl1pPr>
              <a:defRPr/>
            </a:lvl1pPr>
          </a:lstStyle>
          <a:p>
            <a:fld id="{B676DF94-8595-43A1-8DEF-BABDFE7D739D}" type="slidenum">
              <a:rPr lang="fr-F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4350" y="457200"/>
            <a:ext cx="5829300" cy="857250"/>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bodyPr>
          <a:lstStyle/>
          <a:p>
            <a:pPr lvl="0"/>
            <a:r>
              <a:rPr lang="fr-FR"/>
              <a:t>Cliquez pour modifier le style du titre du masque</a:t>
            </a:r>
          </a:p>
        </p:txBody>
      </p:sp>
      <p:sp>
        <p:nvSpPr>
          <p:cNvPr id="1027" name="Rectangle 3"/>
          <p:cNvSpPr>
            <a:spLocks noGrp="1" noChangeArrowheads="1"/>
          </p:cNvSpPr>
          <p:nvPr>
            <p:ph type="body" idx="1"/>
          </p:nvPr>
        </p:nvSpPr>
        <p:spPr bwMode="auto">
          <a:xfrm>
            <a:off x="514350" y="1485900"/>
            <a:ext cx="5829300" cy="3086100"/>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028" name="Rectangle 4"/>
          <p:cNvSpPr>
            <a:spLocks noGrp="1" noChangeArrowheads="1"/>
          </p:cNvSpPr>
          <p:nvPr>
            <p:ph type="dt" sz="half" idx="2"/>
          </p:nvPr>
        </p:nvSpPr>
        <p:spPr bwMode="auto">
          <a:xfrm>
            <a:off x="514350" y="4686300"/>
            <a:ext cx="1428750" cy="342900"/>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lvl1pPr>
              <a:defRPr sz="1100"/>
            </a:lvl1pPr>
          </a:lstStyle>
          <a:p>
            <a:endParaRPr lang="fr-FR"/>
          </a:p>
        </p:txBody>
      </p:sp>
      <p:sp>
        <p:nvSpPr>
          <p:cNvPr id="1029" name="Rectangle 5"/>
          <p:cNvSpPr>
            <a:spLocks noGrp="1" noChangeArrowheads="1"/>
          </p:cNvSpPr>
          <p:nvPr>
            <p:ph type="ftr" sz="quarter" idx="3"/>
          </p:nvPr>
        </p:nvSpPr>
        <p:spPr bwMode="auto">
          <a:xfrm>
            <a:off x="2343150" y="4686300"/>
            <a:ext cx="2171700" cy="342900"/>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lvl1pPr algn="ctr">
              <a:defRPr sz="1100"/>
            </a:lvl1pPr>
          </a:lstStyle>
          <a:p>
            <a:endParaRPr lang="fr-FR"/>
          </a:p>
        </p:txBody>
      </p:sp>
      <p:sp>
        <p:nvSpPr>
          <p:cNvPr id="1030" name="Rectangle 6"/>
          <p:cNvSpPr>
            <a:spLocks noGrp="1" noChangeArrowheads="1"/>
          </p:cNvSpPr>
          <p:nvPr>
            <p:ph type="sldNum" sz="quarter" idx="4"/>
          </p:nvPr>
        </p:nvSpPr>
        <p:spPr bwMode="auto">
          <a:xfrm>
            <a:off x="4914900" y="4686300"/>
            <a:ext cx="1428750" cy="342900"/>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lvl1pPr algn="r">
              <a:defRPr sz="1100"/>
            </a:lvl1pPr>
          </a:lstStyle>
          <a:p>
            <a:fld id="{ACD60EC5-2E7A-4E9F-B374-1312EAC773A6}" type="slidenum">
              <a:rPr lang="fr-FR"/>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00" rtl="0" eaLnBrk="0" fontAlgn="base" hangingPunct="0">
        <a:spcBef>
          <a:spcPct val="0"/>
        </a:spcBef>
        <a:spcAft>
          <a:spcPct val="0"/>
        </a:spcAft>
        <a:defRPr sz="3300">
          <a:solidFill>
            <a:schemeClr val="tx2"/>
          </a:solidFill>
          <a:latin typeface="+mj-lt"/>
          <a:ea typeface="+mj-ea"/>
          <a:cs typeface="+mj-cs"/>
        </a:defRPr>
      </a:lvl1pPr>
      <a:lvl2pPr algn="ctr" defTabSz="685800" rtl="0" eaLnBrk="0" fontAlgn="base" hangingPunct="0">
        <a:spcBef>
          <a:spcPct val="0"/>
        </a:spcBef>
        <a:spcAft>
          <a:spcPct val="0"/>
        </a:spcAft>
        <a:defRPr sz="3300">
          <a:solidFill>
            <a:schemeClr val="tx2"/>
          </a:solidFill>
          <a:latin typeface="Times New Roman" pitchFamily="18" charset="0"/>
        </a:defRPr>
      </a:lvl2pPr>
      <a:lvl3pPr algn="ctr" defTabSz="685800" rtl="0" eaLnBrk="0" fontAlgn="base" hangingPunct="0">
        <a:spcBef>
          <a:spcPct val="0"/>
        </a:spcBef>
        <a:spcAft>
          <a:spcPct val="0"/>
        </a:spcAft>
        <a:defRPr sz="3300">
          <a:solidFill>
            <a:schemeClr val="tx2"/>
          </a:solidFill>
          <a:latin typeface="Times New Roman" pitchFamily="18" charset="0"/>
        </a:defRPr>
      </a:lvl3pPr>
      <a:lvl4pPr algn="ctr" defTabSz="685800" rtl="0" eaLnBrk="0" fontAlgn="base" hangingPunct="0">
        <a:spcBef>
          <a:spcPct val="0"/>
        </a:spcBef>
        <a:spcAft>
          <a:spcPct val="0"/>
        </a:spcAft>
        <a:defRPr sz="3300">
          <a:solidFill>
            <a:schemeClr val="tx2"/>
          </a:solidFill>
          <a:latin typeface="Times New Roman" pitchFamily="18" charset="0"/>
        </a:defRPr>
      </a:lvl4pPr>
      <a:lvl5pPr algn="ctr" defTabSz="685800" rtl="0" eaLnBrk="0" fontAlgn="base" hangingPunct="0">
        <a:spcBef>
          <a:spcPct val="0"/>
        </a:spcBef>
        <a:spcAft>
          <a:spcPct val="0"/>
        </a:spcAft>
        <a:defRPr sz="3300">
          <a:solidFill>
            <a:schemeClr val="tx2"/>
          </a:solidFill>
          <a:latin typeface="Times New Roman" pitchFamily="18" charset="0"/>
        </a:defRPr>
      </a:lvl5pPr>
      <a:lvl6pPr marL="457200" algn="ctr" defTabSz="685800" rtl="0" eaLnBrk="0" fontAlgn="base" hangingPunct="0">
        <a:spcBef>
          <a:spcPct val="0"/>
        </a:spcBef>
        <a:spcAft>
          <a:spcPct val="0"/>
        </a:spcAft>
        <a:defRPr sz="3300">
          <a:solidFill>
            <a:schemeClr val="tx2"/>
          </a:solidFill>
          <a:latin typeface="Times New Roman" pitchFamily="18" charset="0"/>
        </a:defRPr>
      </a:lvl6pPr>
      <a:lvl7pPr marL="914400" algn="ctr" defTabSz="685800" rtl="0" eaLnBrk="0" fontAlgn="base" hangingPunct="0">
        <a:spcBef>
          <a:spcPct val="0"/>
        </a:spcBef>
        <a:spcAft>
          <a:spcPct val="0"/>
        </a:spcAft>
        <a:defRPr sz="3300">
          <a:solidFill>
            <a:schemeClr val="tx2"/>
          </a:solidFill>
          <a:latin typeface="Times New Roman" pitchFamily="18" charset="0"/>
        </a:defRPr>
      </a:lvl7pPr>
      <a:lvl8pPr marL="1371600" algn="ctr" defTabSz="685800" rtl="0" eaLnBrk="0" fontAlgn="base" hangingPunct="0">
        <a:spcBef>
          <a:spcPct val="0"/>
        </a:spcBef>
        <a:spcAft>
          <a:spcPct val="0"/>
        </a:spcAft>
        <a:defRPr sz="3300">
          <a:solidFill>
            <a:schemeClr val="tx2"/>
          </a:solidFill>
          <a:latin typeface="Times New Roman" pitchFamily="18" charset="0"/>
        </a:defRPr>
      </a:lvl8pPr>
      <a:lvl9pPr marL="1828800" algn="ctr" defTabSz="685800" rtl="0" eaLnBrk="0" fontAlgn="base" hangingPunct="0">
        <a:spcBef>
          <a:spcPct val="0"/>
        </a:spcBef>
        <a:spcAft>
          <a:spcPct val="0"/>
        </a:spcAft>
        <a:defRPr sz="3300">
          <a:solidFill>
            <a:schemeClr val="tx2"/>
          </a:solidFill>
          <a:latin typeface="Times New Roman" pitchFamily="18" charset="0"/>
        </a:defRPr>
      </a:lvl9pPr>
    </p:titleStyle>
    <p:bodyStyle>
      <a:lvl1pPr marL="257175" indent="-257175" algn="l" defTabSz="685800"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defTabSz="685800" rtl="0" eaLnBrk="0" fontAlgn="base" hangingPunct="0">
        <a:spcBef>
          <a:spcPct val="20000"/>
        </a:spcBef>
        <a:spcAft>
          <a:spcPct val="0"/>
        </a:spcAft>
        <a:buChar char="–"/>
        <a:defRPr sz="2100">
          <a:solidFill>
            <a:schemeClr val="tx1"/>
          </a:solidFill>
          <a:latin typeface="+mn-lt"/>
        </a:defRPr>
      </a:lvl2pPr>
      <a:lvl3pPr marL="857250" indent="-171450" algn="l" defTabSz="685800" rtl="0" eaLnBrk="0" fontAlgn="base" hangingPunct="0">
        <a:spcBef>
          <a:spcPct val="20000"/>
        </a:spcBef>
        <a:spcAft>
          <a:spcPct val="0"/>
        </a:spcAft>
        <a:buChar char="•"/>
        <a:defRPr sz="2400">
          <a:solidFill>
            <a:schemeClr val="tx1"/>
          </a:solidFill>
          <a:latin typeface="+mn-lt"/>
        </a:defRPr>
      </a:lvl3pPr>
      <a:lvl4pPr marL="1200150" indent="-171450" algn="l" defTabSz="685800" rtl="0" eaLnBrk="0" fontAlgn="base" hangingPunct="0">
        <a:spcBef>
          <a:spcPct val="20000"/>
        </a:spcBef>
        <a:spcAft>
          <a:spcPct val="0"/>
        </a:spcAft>
        <a:buChar char="–"/>
        <a:defRPr sz="1500">
          <a:solidFill>
            <a:schemeClr val="tx1"/>
          </a:solidFill>
          <a:latin typeface="+mn-lt"/>
        </a:defRPr>
      </a:lvl4pPr>
      <a:lvl5pPr marL="1543050" indent="-171450" algn="l" defTabSz="685800" rtl="0" eaLnBrk="0" fontAlgn="base" hangingPunct="0">
        <a:spcBef>
          <a:spcPct val="20000"/>
        </a:spcBef>
        <a:spcAft>
          <a:spcPct val="0"/>
        </a:spcAft>
        <a:buChar char="»"/>
        <a:defRPr sz="1500">
          <a:solidFill>
            <a:schemeClr val="tx1"/>
          </a:solidFill>
          <a:latin typeface="+mn-lt"/>
        </a:defRPr>
      </a:lvl5pPr>
      <a:lvl6pPr marL="2000250" indent="-171450" algn="l" defTabSz="685800" rtl="0" eaLnBrk="0" fontAlgn="base" hangingPunct="0">
        <a:spcBef>
          <a:spcPct val="20000"/>
        </a:spcBef>
        <a:spcAft>
          <a:spcPct val="0"/>
        </a:spcAft>
        <a:buChar char="»"/>
        <a:defRPr sz="1500">
          <a:solidFill>
            <a:schemeClr val="tx1"/>
          </a:solidFill>
          <a:latin typeface="+mn-lt"/>
        </a:defRPr>
      </a:lvl6pPr>
      <a:lvl7pPr marL="2457450" indent="-171450" algn="l" defTabSz="685800" rtl="0" eaLnBrk="0" fontAlgn="base" hangingPunct="0">
        <a:spcBef>
          <a:spcPct val="20000"/>
        </a:spcBef>
        <a:spcAft>
          <a:spcPct val="0"/>
        </a:spcAft>
        <a:buChar char="»"/>
        <a:defRPr sz="1500">
          <a:solidFill>
            <a:schemeClr val="tx1"/>
          </a:solidFill>
          <a:latin typeface="+mn-lt"/>
        </a:defRPr>
      </a:lvl7pPr>
      <a:lvl8pPr marL="2914650" indent="-171450" algn="l" defTabSz="685800" rtl="0" eaLnBrk="0" fontAlgn="base" hangingPunct="0">
        <a:spcBef>
          <a:spcPct val="20000"/>
        </a:spcBef>
        <a:spcAft>
          <a:spcPct val="0"/>
        </a:spcAft>
        <a:buChar char="»"/>
        <a:defRPr sz="1500">
          <a:solidFill>
            <a:schemeClr val="tx1"/>
          </a:solidFill>
          <a:latin typeface="+mn-lt"/>
        </a:defRPr>
      </a:lvl8pPr>
      <a:lvl9pPr marL="3371850" indent="-171450" algn="l" defTabSz="685800" rtl="0" eaLnBrk="0" fontAlgn="base" hangingPunct="0">
        <a:spcBef>
          <a:spcPct val="20000"/>
        </a:spcBef>
        <a:spcAft>
          <a:spcPct val="0"/>
        </a:spcAft>
        <a:buChar char="»"/>
        <a:defRPr sz="15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02"/>
          <p:cNvPicPr>
            <a:picLocks noChangeAspect="1" noChangeArrowheads="1"/>
          </p:cNvPicPr>
          <p:nvPr/>
        </p:nvPicPr>
        <p:blipFill>
          <a:blip r:embed="rId3"/>
          <a:srcRect/>
          <a:stretch>
            <a:fillRect/>
          </a:stretch>
        </p:blipFill>
        <p:spPr bwMode="auto">
          <a:xfrm>
            <a:off x="0" y="141288"/>
            <a:ext cx="6669088" cy="500221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34"/>
          <p:cNvPicPr>
            <a:picLocks noChangeAspect="1" noChangeArrowheads="1"/>
          </p:cNvPicPr>
          <p:nvPr/>
        </p:nvPicPr>
        <p:blipFill>
          <a:blip r:embed="rId3"/>
          <a:srcRect/>
          <a:stretch>
            <a:fillRect/>
          </a:stretch>
        </p:blipFill>
        <p:spPr bwMode="auto">
          <a:xfrm>
            <a:off x="188913" y="195263"/>
            <a:ext cx="6421437" cy="48164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09"/>
          <p:cNvPicPr>
            <a:picLocks noChangeAspect="1" noChangeArrowheads="1"/>
          </p:cNvPicPr>
          <p:nvPr/>
        </p:nvPicPr>
        <p:blipFill>
          <a:blip r:embed="rId3"/>
          <a:srcRect/>
          <a:stretch>
            <a:fillRect/>
          </a:stretch>
        </p:blipFill>
        <p:spPr bwMode="auto">
          <a:xfrm>
            <a:off x="0" y="90488"/>
            <a:ext cx="6737350" cy="505301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03"/>
          <p:cNvPicPr>
            <a:picLocks noChangeAspect="1" noChangeArrowheads="1"/>
          </p:cNvPicPr>
          <p:nvPr/>
        </p:nvPicPr>
        <p:blipFill>
          <a:blip r:embed="rId3"/>
          <a:srcRect/>
          <a:stretch>
            <a:fillRect/>
          </a:stretch>
        </p:blipFill>
        <p:spPr bwMode="auto">
          <a:xfrm>
            <a:off x="115888" y="87313"/>
            <a:ext cx="6742112" cy="505618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12"/>
          <p:cNvPicPr>
            <a:picLocks noChangeAspect="1" noChangeArrowheads="1"/>
          </p:cNvPicPr>
          <p:nvPr/>
        </p:nvPicPr>
        <p:blipFill>
          <a:blip r:embed="rId3"/>
          <a:srcRect/>
          <a:stretch>
            <a:fillRect/>
          </a:stretch>
        </p:blipFill>
        <p:spPr bwMode="auto">
          <a:xfrm>
            <a:off x="0" y="12700"/>
            <a:ext cx="6840538" cy="51308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15"/>
          <p:cNvPicPr>
            <a:picLocks noChangeAspect="1" noChangeArrowheads="1"/>
          </p:cNvPicPr>
          <p:nvPr/>
        </p:nvPicPr>
        <p:blipFill>
          <a:blip r:embed="rId3"/>
          <a:srcRect/>
          <a:stretch>
            <a:fillRect/>
          </a:stretch>
        </p:blipFill>
        <p:spPr bwMode="auto">
          <a:xfrm>
            <a:off x="188913" y="123825"/>
            <a:ext cx="6492875" cy="48704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35"/>
          <p:cNvPicPr>
            <a:picLocks noChangeAspect="1" noChangeArrowheads="1"/>
          </p:cNvPicPr>
          <p:nvPr/>
        </p:nvPicPr>
        <p:blipFill>
          <a:blip r:embed="rId3"/>
          <a:srcRect/>
          <a:stretch>
            <a:fillRect/>
          </a:stretch>
        </p:blipFill>
        <p:spPr bwMode="auto">
          <a:xfrm>
            <a:off x="0" y="0"/>
            <a:ext cx="6637338" cy="49784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22"/>
          <p:cNvPicPr>
            <a:picLocks noChangeAspect="1" noChangeArrowheads="1"/>
          </p:cNvPicPr>
          <p:nvPr/>
        </p:nvPicPr>
        <p:blipFill>
          <a:blip r:embed="rId3"/>
          <a:srcRect/>
          <a:stretch>
            <a:fillRect/>
          </a:stretch>
        </p:blipFill>
        <p:spPr bwMode="auto">
          <a:xfrm>
            <a:off x="220663" y="0"/>
            <a:ext cx="6637337" cy="4978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 descr="36"/>
          <p:cNvPicPr>
            <a:picLocks noChangeAspect="1" noChangeArrowheads="1"/>
          </p:cNvPicPr>
          <p:nvPr/>
        </p:nvPicPr>
        <p:blipFill>
          <a:blip r:embed="rId3"/>
          <a:srcRect/>
          <a:stretch>
            <a:fillRect/>
          </a:stretch>
        </p:blipFill>
        <p:spPr bwMode="auto">
          <a:xfrm>
            <a:off x="161925" y="0"/>
            <a:ext cx="6696075" cy="50228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39"/>
          <p:cNvPicPr>
            <a:picLocks noChangeAspect="1" noChangeArrowheads="1"/>
          </p:cNvPicPr>
          <p:nvPr/>
        </p:nvPicPr>
        <p:blipFill>
          <a:blip r:embed="rId3"/>
          <a:srcRect/>
          <a:stretch>
            <a:fillRect/>
          </a:stretch>
        </p:blipFill>
        <p:spPr bwMode="auto">
          <a:xfrm>
            <a:off x="333375" y="195263"/>
            <a:ext cx="6276975" cy="47085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844</TotalTime>
  <Words>1390</Words>
  <Application>Microsoft Office PowerPoint</Application>
  <PresentationFormat>Personnalisé</PresentationFormat>
  <Paragraphs>65</Paragraphs>
  <Slides>10</Slides>
  <Notes>10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Arial</vt:lpstr>
      <vt:lpstr>Calibri</vt:lpstr>
      <vt:lpstr>Times New Roman</vt:lpstr>
      <vt:lpstr>Modèle par défaut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Aucun titre de diapositive</dc:title>
  <dc:creator>Cousin Hub</dc:creator>
  <cp:lastModifiedBy>Cousin Hub</cp:lastModifiedBy>
  <cp:revision>24</cp:revision>
  <dcterms:created xsi:type="dcterms:W3CDTF">2007-09-26T14:01:32Z</dcterms:created>
  <dcterms:modified xsi:type="dcterms:W3CDTF">2020-08-29T08:36:19Z</dcterms:modified>
</cp:coreProperties>
</file>